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221F72-C529-4199-AFF5-9565A762E9F2}" v="29" dt="2022-12-06T14:39:24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98" y="-1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57221F72-C529-4199-AFF5-9565A762E9F2}"/>
    <pc:docChg chg="delSld modSld">
      <pc:chgData name="Guest User" userId="" providerId="Windows Live" clId="Web-{57221F72-C529-4199-AFF5-9565A762E9F2}" dt="2022-12-06T14:39:24.510" v="27"/>
      <pc:docMkLst>
        <pc:docMk/>
      </pc:docMkLst>
      <pc:sldChg chg="modSp">
        <pc:chgData name="Guest User" userId="" providerId="Windows Live" clId="Web-{57221F72-C529-4199-AFF5-9565A762E9F2}" dt="2022-12-06T14:39:22.353" v="26" actId="20577"/>
        <pc:sldMkLst>
          <pc:docMk/>
          <pc:sldMk cId="0" sldId="257"/>
        </pc:sldMkLst>
        <pc:spChg chg="mod">
          <ac:chgData name="Guest User" userId="" providerId="Windows Live" clId="Web-{57221F72-C529-4199-AFF5-9565A762E9F2}" dt="2022-12-06T14:39:22.353" v="26" actId="20577"/>
          <ac:spMkLst>
            <pc:docMk/>
            <pc:sldMk cId="0" sldId="257"/>
            <ac:spMk id="1890889174" creationId="{00000000-0000-0000-0000-000000000000}"/>
          </ac:spMkLst>
        </pc:spChg>
      </pc:sldChg>
      <pc:sldChg chg="del">
        <pc:chgData name="Guest User" userId="" providerId="Windows Live" clId="Web-{57221F72-C529-4199-AFF5-9565A762E9F2}" dt="2022-12-06T14:39:24.510" v="27"/>
        <pc:sldMkLst>
          <pc:docMk/>
          <pc:sldMk cId="0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581161-4093-4C96-9A4B-1633F500F84A}" type="datetimeFigureOut">
              <a:rPr lang="en-US" smtClean="0"/>
              <a:t>2/13/2023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E9049-BAF2-4A92-8A3A-81A3616D66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71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BE9049-BAF2-4A92-8A3A-81A3616D66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6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CC18F51-09EC-435C-A3BA-64A766E099C0}" type="datetimeFigureOut">
              <a:rPr lang="en-US"/>
              <a:t>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ircuit board">
            <a:extLst>
              <a:ext uri="{FF2B5EF4-FFF2-40B4-BE49-F238E27FC236}">
                <a16:creationId xmlns:a16="http://schemas.microsoft.com/office/drawing/2014/main" id="{4E30CB69-812C-0A2B-F243-DFE4E8B20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94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8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0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auto">
          <a:xfrm>
            <a:off x="2585243" y="762000"/>
            <a:ext cx="7021513" cy="230832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7200" dirty="0">
                <a:solidFill>
                  <a:srgbClr val="FFFFFF"/>
                </a:solidFill>
              </a:rPr>
              <a:t>PWM Drawer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auto">
          <a:xfrm>
            <a:off x="2585243" y="3281288"/>
            <a:ext cx="7025753" cy="101277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solidFill>
                  <a:srgbClr val="FFFFFF"/>
                </a:solidFill>
              </a:rPr>
              <a:t>Powered by Atmega32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0889174" name="Content Placeholder 2"/>
          <p:cNvSpPr>
            <a:spLocks noGrp="1"/>
          </p:cNvSpPr>
          <p:nvPr>
            <p:ph idx="1"/>
          </p:nvPr>
        </p:nvSpPr>
        <p:spPr bwMode="auto">
          <a:xfrm>
            <a:off x="838200" y="908720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 dirty="0"/>
              <a:t>A method of encoding information based on variations of the duration of carrier pulses. Also called pulse duration modulation (PDM).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dirty="0"/>
              <a:t>In this project, PWM is used in a simpler matter that is controlling the effective voltage applied to an external module.</a:t>
            </a:r>
            <a:endParaRPr lang="en-US" dirty="0"/>
          </a:p>
          <a:p>
            <a:pPr marL="457200" lvl="1" indent="0">
              <a:buNone/>
              <a:defRPr/>
            </a:pPr>
            <a:r>
              <a:rPr dirty="0"/>
              <a:t>For example</a:t>
            </a:r>
            <a:r>
              <a:rPr lang="en-US" dirty="0"/>
              <a:t>:</a:t>
            </a:r>
            <a:r>
              <a:rPr dirty="0"/>
              <a:t> adjust the brightness of a LED or alter the speed of a DC motor</a:t>
            </a:r>
            <a:r>
              <a:rPr lang="en-US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52382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Parameters</a:t>
            </a:r>
          </a:p>
        </p:txBody>
      </p:sp>
      <p:sp>
        <p:nvSpPr>
          <p:cNvPr id="1179038426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The figure shows the 3 main para-</a:t>
            </a:r>
          </a:p>
          <a:p>
            <a:pPr marL="0" indent="0">
              <a:buFont typeface="Arial"/>
              <a:buNone/>
              <a:defRPr/>
            </a:pPr>
            <a:r>
              <a:t>meters of PWM:</a:t>
            </a:r>
          </a:p>
          <a:p>
            <a:pPr>
              <a:buFont typeface="Arial"/>
              <a:buChar char="–"/>
              <a:defRPr/>
            </a:pPr>
            <a:r>
              <a:t> Frequency (f)</a:t>
            </a:r>
          </a:p>
          <a:p>
            <a:pPr>
              <a:buFont typeface="Arial"/>
              <a:buChar char="–"/>
              <a:defRPr/>
            </a:pPr>
            <a:r>
              <a:t> Period (T or 1/f)</a:t>
            </a:r>
          </a:p>
          <a:p>
            <a:pPr>
              <a:buFont typeface="Arial"/>
              <a:buChar char="–"/>
              <a:defRPr/>
            </a:pPr>
            <a:r>
              <a:t> Duty Cycle (d)</a:t>
            </a:r>
          </a:p>
          <a:p>
            <a:pPr>
              <a:defRPr/>
            </a:pPr>
            <a:r>
              <a:t>Basically duty cycle is how much</a:t>
            </a:r>
          </a:p>
          <a:p>
            <a:pPr marL="0" indent="0">
              <a:buFont typeface="Arial"/>
              <a:buNone/>
              <a:defRPr/>
            </a:pPr>
            <a:r>
              <a:t>percentage does the ON time take</a:t>
            </a:r>
          </a:p>
          <a:p>
            <a:pPr marL="0" indent="0">
              <a:buFont typeface="Arial"/>
              <a:buNone/>
              <a:defRPr/>
            </a:pPr>
            <a:r>
              <a:t>from the total pulse time.</a:t>
            </a:r>
            <a:endParaRPr sz="2800"/>
          </a:p>
        </p:txBody>
      </p:sp>
      <p:sp>
        <p:nvSpPr>
          <p:cNvPr id="572754406" name=" 572754405"/>
          <p:cNvSpPr/>
          <p:nvPr/>
        </p:nvSpPr>
        <p:spPr bwMode="auto">
          <a:xfrm>
            <a:off x="14713445" y="4982528"/>
            <a:ext cx="44455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386152216" name="Picture 38615221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135333" y="1690688"/>
            <a:ext cx="4218466" cy="41188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50090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Project Configuration</a:t>
            </a:r>
          </a:p>
        </p:txBody>
      </p:sp>
      <p:sp>
        <p:nvSpPr>
          <p:cNvPr id="906695743" name="Content Placeholder 2"/>
          <p:cNvSpPr>
            <a:spLocks noGrp="1"/>
          </p:cNvSpPr>
          <p:nvPr>
            <p:ph idx="1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rmAutofit/>
          </a:bodyPr>
          <a:lstStyle/>
          <a:p>
            <a:pPr>
              <a:defRPr/>
            </a:pPr>
            <a:endParaRPr/>
          </a:p>
          <a:p>
            <a:pPr>
              <a:defRPr/>
            </a:pPr>
            <a:r>
              <a:t>Fast PWM, non-inverting mode.</a:t>
            </a:r>
          </a:p>
          <a:p>
            <a:pPr>
              <a:defRPr/>
            </a:pPr>
            <a:endParaRPr/>
          </a:p>
          <a:p>
            <a:pPr>
              <a:defRPr/>
            </a:pPr>
            <a:r>
              <a:t>No prescaling (PWM_No_Prescaling).</a:t>
            </a:r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PD7 is the output pin (internal PWM output).</a:t>
            </a:r>
            <a:endParaRPr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PD6 is the input pin (PWM reading pin).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325849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Display Mode</a:t>
            </a:r>
          </a:p>
        </p:txBody>
      </p:sp>
      <p:sp>
        <p:nvSpPr>
          <p:cNvPr id="167163978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Since the frequency and the period can be easily obtained from one another through (f = 1/T), inside “main.h” file, a FREQ_MODE macro is used as follows:</a:t>
            </a:r>
          </a:p>
          <a:p>
            <a:pPr>
              <a:buFont typeface="Arial"/>
              <a:buChar char="–"/>
              <a:defRPr/>
            </a:pPr>
            <a:r>
              <a:t> If it’s set to 1 (default), the LCD will display the frequency and the duty cycle in addition to the waveform.</a:t>
            </a:r>
          </a:p>
          <a:p>
            <a:pPr>
              <a:buFont typeface="Arial"/>
              <a:buChar char="–"/>
              <a:defRPr/>
            </a:pPr>
            <a:r>
              <a:t> If it’s set to 0, the LCD will replace the frequency with the period and continue to show the other parameters as usual.</a:t>
            </a:r>
          </a:p>
          <a:p>
            <a:pPr>
              <a:defRPr/>
            </a:pPr>
            <a:r>
              <a:t>This is done to show as much necessary data as possible on the compact 16x2 LCD display based on user preference.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753340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Modularity</a:t>
            </a:r>
          </a:p>
        </p:txBody>
      </p:sp>
      <p:sp>
        <p:nvSpPr>
          <p:cNvPr id="565671105" name="Content Placeholder 2"/>
          <p:cNvSpPr>
            <a:spLocks noGrp="1"/>
          </p:cNvSpPr>
          <p:nvPr>
            <p:ph idx="1"/>
          </p:nvPr>
        </p:nvSpPr>
        <p:spPr bwMode="auto">
          <a:xfrm>
            <a:off x="838199" y="1825625"/>
            <a:ext cx="10515600" cy="4351338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compatLnSpc="0">
            <a:normAutofit fontScale="90000" lnSpcReduction="2000"/>
          </a:bodyPr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APP</a:t>
            </a:r>
            <a:endParaRPr sz="28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>
              <a:buFont typeface="Arial"/>
              <a:buChar char="–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main.c</a:t>
            </a:r>
          </a:p>
          <a:p>
            <a:pPr>
              <a:defRPr/>
            </a:pPr>
            <a:endParaRPr lang="en-US" sz="2800"/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HAL</a:t>
            </a:r>
          </a:p>
          <a:p>
            <a:pPr>
              <a:buFont typeface="Arial"/>
              <a:buChar char="–"/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LCD (16x2) module</a:t>
            </a:r>
            <a:endParaRPr sz="2800"/>
          </a:p>
          <a:p>
            <a:pPr marL="0" indent="0">
              <a:buFont typeface="Arial"/>
              <a:buNone/>
              <a:defRPr/>
            </a:pPr>
            <a:endParaRPr sz="2800"/>
          </a:p>
          <a:p>
            <a:pPr>
              <a:defRPr/>
            </a:pPr>
            <a:r>
              <a:rPr sz="2800"/>
              <a:t>MCAL</a:t>
            </a:r>
          </a:p>
          <a:p>
            <a:pPr>
              <a:buFont typeface="Arial"/>
              <a:buChar char="–"/>
              <a:defRPr/>
            </a:pPr>
            <a:r>
              <a:rPr sz="2800"/>
              <a:t> PWM (TIMER2 peripheral)</a:t>
            </a:r>
          </a:p>
          <a:p>
            <a:pPr>
              <a:buFont typeface="Arial"/>
              <a:buChar char="–"/>
              <a:defRPr/>
            </a:pPr>
            <a:r>
              <a:rPr sz="2800"/>
              <a:t> ICU (TIMER1 peripheral)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33966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Flowchart</a:t>
            </a:r>
          </a:p>
        </p:txBody>
      </p:sp>
      <p:sp>
        <p:nvSpPr>
          <p:cNvPr id="575921921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The following flowchart explains the</a:t>
            </a:r>
          </a:p>
          <a:p>
            <a:pPr marL="0" indent="0">
              <a:buFont typeface="Arial"/>
              <a:buNone/>
              <a:defRPr/>
            </a:pPr>
            <a:r>
              <a:t>algorithm of the PWM drawer code.</a:t>
            </a:r>
          </a:p>
        </p:txBody>
      </p:sp>
      <p:sp>
        <p:nvSpPr>
          <p:cNvPr id="774651116" name=" 774651115"/>
          <p:cNvSpPr/>
          <p:nvPr/>
        </p:nvSpPr>
        <p:spPr bwMode="auto">
          <a:xfrm>
            <a:off x="10455893" y="3890028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defRPr/>
            </a:pPr>
            <a:endParaRPr/>
          </a:p>
        </p:txBody>
      </p:sp>
      <p:pic>
        <p:nvPicPr>
          <p:cNvPr id="2047162491" name="Picture 2047162490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631855" y="365124"/>
            <a:ext cx="3648074" cy="57531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02B527-9D25-EF17-C8E5-4F4AE6972F35}"/>
              </a:ext>
            </a:extLst>
          </p:cNvPr>
          <p:cNvSpPr/>
          <p:nvPr/>
        </p:nvSpPr>
        <p:spPr>
          <a:xfrm>
            <a:off x="10344472" y="5805264"/>
            <a:ext cx="184752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D294E4-C519-3A1C-3762-F6F156986778}"/>
              </a:ext>
            </a:extLst>
          </p:cNvPr>
          <p:cNvSpPr/>
          <p:nvPr/>
        </p:nvSpPr>
        <p:spPr>
          <a:xfrm>
            <a:off x="8472264" y="188640"/>
            <a:ext cx="2238545" cy="360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035398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Preview 1</a:t>
            </a:r>
          </a:p>
        </p:txBody>
      </p:sp>
      <p:sp>
        <p:nvSpPr>
          <p:cNvPr id="68348616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t>Duty Cycle = 50%</a:t>
            </a:r>
          </a:p>
          <a:p>
            <a:pPr>
              <a:defRPr/>
            </a:pPr>
            <a:r>
              <a:t>FREQ_MODE 1</a:t>
            </a:r>
            <a:endParaRPr sz="2800"/>
          </a:p>
        </p:txBody>
      </p:sp>
      <p:pic>
        <p:nvPicPr>
          <p:cNvPr id="747127322" name="Picture 74712732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345906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401412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t>Preview 2</a:t>
            </a:r>
          </a:p>
        </p:txBody>
      </p:sp>
      <p:sp>
        <p:nvSpPr>
          <p:cNvPr id="721755449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Duty Cycle = 75%</a:t>
            </a:r>
            <a:endParaRPr sz="2800"/>
          </a:p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FREQ_MODE 0</a:t>
            </a:r>
            <a:endParaRPr sz="2800"/>
          </a:p>
          <a:p>
            <a:pPr>
              <a:defRPr/>
            </a:pPr>
            <a:endParaRPr/>
          </a:p>
        </p:txBody>
      </p:sp>
      <p:pic>
        <p:nvPicPr>
          <p:cNvPr id="2009977325" name="Picture 200997732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345906" y="0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332</Words>
  <Application>Microsoft Office PowerPoint</Application>
  <DocSecurity>0</DocSecurity>
  <PresentationFormat>Widescreen</PresentationFormat>
  <Paragraphs>49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PWM Drawer</vt:lpstr>
      <vt:lpstr>PowerPoint Presentation</vt:lpstr>
      <vt:lpstr>Parameters</vt:lpstr>
      <vt:lpstr>Project Configuration</vt:lpstr>
      <vt:lpstr>Display Mode</vt:lpstr>
      <vt:lpstr>Modularity</vt:lpstr>
      <vt:lpstr>Flowchart</vt:lpstr>
      <vt:lpstr>Preview 1</vt:lpstr>
      <vt:lpstr>Preview 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PWM Drawer</dc:title>
  <dc:subject/>
  <dc:creator/>
  <cp:keywords/>
  <dc:description/>
  <cp:lastModifiedBy>MINA MAGED BARSOUM BASKALES</cp:lastModifiedBy>
  <cp:revision>14</cp:revision>
  <dcterms:created xsi:type="dcterms:W3CDTF">2012-12-03T06:56:55Z</dcterms:created>
  <dcterms:modified xsi:type="dcterms:W3CDTF">2023-02-13T13:54:13Z</dcterms:modified>
  <cp:category/>
  <dc:identifier/>
  <cp:contentStatus/>
  <dc:language/>
  <cp:version/>
</cp:coreProperties>
</file>